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906000" type="A4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250" y="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2017/11/2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2017/11/2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2017/11/2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2017/11/2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2017/11/2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2017/11/2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2017/11/2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2017/11/2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2017/11/2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2017/11/2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2017/11/2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3"/>
          <p:cNvSpPr>
            <a:spLocks noChangeShapeType="1"/>
          </p:cNvSpPr>
          <p:nvPr userDrawn="1"/>
        </p:nvSpPr>
        <p:spPr bwMode="auto">
          <a:xfrm>
            <a:off x="5976" y="628650"/>
            <a:ext cx="685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97890"/>
            <a:ext cx="1932051" cy="50862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8" y="1628"/>
            <a:ext cx="1548000" cy="610354"/>
          </a:xfrm>
          <a:prstGeom prst="rect">
            <a:avLst/>
          </a:prstGeom>
        </p:spPr>
      </p:pic>
      <p:sp>
        <p:nvSpPr>
          <p:cNvPr id="12" name="Line 1508"/>
          <p:cNvSpPr>
            <a:spLocks noChangeShapeType="1"/>
          </p:cNvSpPr>
          <p:nvPr userDrawn="1"/>
        </p:nvSpPr>
        <p:spPr bwMode="auto">
          <a:xfrm>
            <a:off x="-22225" y="9454233"/>
            <a:ext cx="6884988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/>
          <p:cNvSpPr txBox="1"/>
          <p:nvPr userDrawn="1"/>
        </p:nvSpPr>
        <p:spPr>
          <a:xfrm>
            <a:off x="1779588" y="9520908"/>
            <a:ext cx="52387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地址：江苏省南京市中山北路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号宏图大厦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11-12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楼     邮编：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210009</a:t>
            </a:r>
            <a:r>
              <a:rPr lang="en-US" altLang="zh-CN" sz="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官网：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www.netsun.com</a:t>
            </a:r>
          </a:p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总机：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025-83337999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300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线）  传真：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025-83337979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83323193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邮箱：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jssales@netsun.com</a:t>
            </a:r>
            <a:endParaRPr lang="zh-CN" altLang="en-US" sz="800" spc="5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8" name="图片 1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9946"/>
          <a:stretch>
            <a:fillRect/>
          </a:stretch>
        </p:blipFill>
        <p:spPr bwMode="auto">
          <a:xfrm>
            <a:off x="139700" y="9525671"/>
            <a:ext cx="16557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17292" y="8027886"/>
            <a:ext cx="64648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ts val="1200"/>
              </a:lnSpc>
            </a:pPr>
            <a:r>
              <a:rPr kumimoji="1" lang="zh-CN" altLang="en-US" sz="900" b="1" dirty="0" smtClean="0">
                <a:latin typeface="黑体" pitchFamily="2" charset="-122"/>
                <a:ea typeface="黑体" pitchFamily="2" charset="-122"/>
              </a:rPr>
              <a:t>填写说明</a:t>
            </a:r>
          </a:p>
          <a:p>
            <a:pPr marL="180975" indent="-180975">
              <a:lnSpc>
                <a:spcPts val="1200"/>
              </a:lnSpc>
            </a:pPr>
            <a:r>
              <a:rPr kumimoji="1" lang="en-US" altLang="zh-CN" sz="900" dirty="0" smtClean="0">
                <a:latin typeface="黑体" pitchFamily="2" charset="-122"/>
                <a:ea typeface="黑体" pitchFamily="2" charset="-122"/>
              </a:rPr>
              <a:t>1)</a:t>
            </a:r>
            <a:r>
              <a:rPr kumimoji="1" lang="zh-CN" altLang="en-US" sz="900" dirty="0" smtClean="0">
                <a:latin typeface="黑体" pitchFamily="2" charset="-122"/>
                <a:ea typeface="黑体" pitchFamily="2" charset="-122"/>
              </a:rPr>
              <a:t>请字迹工整清楚填写各项目。                         </a:t>
            </a:r>
            <a:r>
              <a:rPr kumimoji="1" lang="en-US" altLang="zh-CN" sz="900" dirty="0" smtClean="0">
                <a:latin typeface="黑体" pitchFamily="2" charset="-122"/>
                <a:ea typeface="黑体" pitchFamily="2" charset="-122"/>
              </a:rPr>
              <a:t>2)</a:t>
            </a:r>
            <a:r>
              <a:rPr kumimoji="1" lang="zh-CN" altLang="en-US" sz="900" dirty="0" smtClean="0">
                <a:latin typeface="黑体" pitchFamily="2" charset="-122"/>
                <a:ea typeface="黑体" pitchFamily="2" charset="-122"/>
              </a:rPr>
              <a:t>客户须同意接受声明内容，且需申请人签字并加盖公司公章。</a:t>
            </a:r>
          </a:p>
          <a:p>
            <a:pPr marL="180975" indent="-180975">
              <a:lnSpc>
                <a:spcPts val="1200"/>
              </a:lnSpc>
            </a:pPr>
            <a:r>
              <a:rPr kumimoji="1" lang="en-US" altLang="zh-CN" sz="900" dirty="0" smtClean="0">
                <a:latin typeface="黑体" pitchFamily="2" charset="-122"/>
                <a:ea typeface="黑体" pitchFamily="2" charset="-122"/>
              </a:rPr>
              <a:t>3)</a:t>
            </a:r>
            <a:r>
              <a:rPr kumimoji="1" lang="zh-CN" altLang="en-US" sz="900" dirty="0" smtClean="0">
                <a:latin typeface="黑体" pitchFamily="2" charset="-122"/>
                <a:ea typeface="黑体" pitchFamily="2" charset="-122"/>
              </a:rPr>
              <a:t>请填写完成后将此申请表传真至我司。传真：</a:t>
            </a:r>
            <a:r>
              <a:rPr kumimoji="1" lang="en-US" altLang="zh-CN" sz="900" dirty="0" smtClean="0">
                <a:latin typeface="黑体" pitchFamily="2" charset="-122"/>
                <a:ea typeface="黑体" pitchFamily="2" charset="-122"/>
              </a:rPr>
              <a:t>025-83337979, 83323193</a:t>
            </a:r>
            <a:endParaRPr kumimoji="1" lang="zh-CN" altLang="en-US" sz="900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33326"/>
              </p:ext>
            </p:extLst>
          </p:nvPr>
        </p:nvGraphicFramePr>
        <p:xfrm>
          <a:off x="271306" y="1346485"/>
          <a:ext cx="6400800" cy="562698"/>
        </p:xfrm>
        <a:graphic>
          <a:graphicData uri="http://schemas.openxmlformats.org/drawingml/2006/table">
            <a:tbl>
              <a:tblPr/>
              <a:tblGrid>
                <a:gridCol w="834013"/>
                <a:gridCol w="2572378"/>
                <a:gridCol w="834013"/>
                <a:gridCol w="2160396"/>
              </a:tblGrid>
              <a:tr h="281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</a:rPr>
                        <a:t>单位名称</a:t>
                      </a: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域     名</a:t>
                      </a: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联 系 人</a:t>
                      </a: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电话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/</a:t>
                      </a: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手机</a:t>
                      </a: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61951" y="1085212"/>
            <a:ext cx="2150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 smtClean="0">
                <a:latin typeface="黑体" pitchFamily="2" charset="-122"/>
                <a:ea typeface="黑体" pitchFamily="2" charset="-122"/>
              </a:rPr>
              <a:t>编    号</a:t>
            </a:r>
            <a:r>
              <a:rPr lang="en-US" altLang="zh-CN" sz="1000" b="1" dirty="0" smtClean="0">
                <a:latin typeface="黑体" pitchFamily="2" charset="-122"/>
                <a:ea typeface="黑体" pitchFamily="2" charset="-122"/>
              </a:rPr>
              <a:t>:</a:t>
            </a:r>
            <a:r>
              <a:rPr lang="en-US" altLang="zh-CN" sz="1000" b="1" u="sng" dirty="0" smtClean="0">
                <a:latin typeface="黑体" pitchFamily="2" charset="-122"/>
                <a:ea typeface="黑体" pitchFamily="2" charset="-122"/>
              </a:rPr>
              <a:t>                    .</a:t>
            </a:r>
            <a:endParaRPr lang="zh-CN" altLang="en-US" sz="10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133933" y="648514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b="1" dirty="0" smtClean="0">
                <a:latin typeface="Times New Roman" pitchFamily="18" charset="0"/>
                <a:ea typeface="方正大黑简体" pitchFamily="2" charset="-122"/>
              </a:rPr>
              <a:t>企业邮局监控责任声明</a:t>
            </a:r>
            <a:endParaRPr lang="zh-CN" altLang="en-US" b="1" dirty="0">
              <a:latin typeface="Times New Roman" pitchFamily="18" charset="0"/>
              <a:ea typeface="方正大黑简体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799182"/>
              </p:ext>
            </p:extLst>
          </p:nvPr>
        </p:nvGraphicFramePr>
        <p:xfrm>
          <a:off x="271307" y="8681794"/>
          <a:ext cx="6153490" cy="5428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94785"/>
                <a:gridCol w="2040042"/>
                <a:gridCol w="881380"/>
                <a:gridCol w="2237283"/>
              </a:tblGrid>
              <a:tr h="2714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0" dirty="0" smtClean="0">
                          <a:latin typeface="黑体" pitchFamily="2" charset="-122"/>
                          <a:ea typeface="黑体" pitchFamily="2" charset="-122"/>
                        </a:rPr>
                        <a:t>销售部签字</a:t>
                      </a:r>
                      <a:endParaRPr lang="zh-CN" altLang="en-US" sz="1000" b="0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dirty="0" smtClean="0">
                          <a:latin typeface="黑体" pitchFamily="2" charset="-122"/>
                          <a:ea typeface="黑体" pitchFamily="2" charset="-122"/>
                        </a:rPr>
                        <a:t>服务部审核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1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dirty="0" smtClean="0">
                          <a:latin typeface="黑体" pitchFamily="2" charset="-122"/>
                          <a:ea typeface="黑体" pitchFamily="2" charset="-122"/>
                        </a:rPr>
                        <a:t>总经办审批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zh-CN" altLang="en-US" sz="1000" b="0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b="0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000" b="0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2" name="直接连接符 21"/>
          <p:cNvCxnSpPr/>
          <p:nvPr/>
        </p:nvCxnSpPr>
        <p:spPr>
          <a:xfrm flipV="1">
            <a:off x="0" y="8583814"/>
            <a:ext cx="6858000" cy="1088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41" y="2240792"/>
            <a:ext cx="6229978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    我司现需开通邮箱监控功能，对域名下的所有邮箱接收</a:t>
            </a:r>
            <a:r>
              <a:rPr lang="en-US" altLang="zh-CN" sz="1400" dirty="0" smtClean="0"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发送的邮件进行监控，用于监控邮箱为：</a:t>
            </a:r>
            <a:r>
              <a:rPr lang="zh-CN" altLang="en-US" sz="1400" u="sng" dirty="0" smtClean="0">
                <a:latin typeface="黑体" pitchFamily="49" charset="-122"/>
                <a:ea typeface="黑体" pitchFamily="49" charset="-122"/>
              </a:rPr>
              <a:t>                                  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1400" u="sng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    特在此提出申请，所有由于该监控功能引起的人事法律纠纷和责任由我司承担，概与邮箱服务商无关。</a:t>
            </a:r>
          </a:p>
          <a:p>
            <a:pPr algn="ctr">
              <a:lnSpc>
                <a:spcPct val="150000"/>
              </a:lnSpc>
            </a:pPr>
            <a:endParaRPr lang="en-US" altLang="zh-CN" sz="1400" dirty="0" smtClean="0">
              <a:latin typeface="黑体" pitchFamily="49" charset="-122"/>
              <a:ea typeface="黑体" pitchFamily="49" charset="-122"/>
            </a:endParaRPr>
          </a:p>
          <a:p>
            <a:pPr algn="ctr">
              <a:lnSpc>
                <a:spcPct val="150000"/>
              </a:lnSpc>
            </a:pPr>
            <a:endParaRPr lang="en-US" altLang="zh-CN" sz="1400" dirty="0" smtClean="0">
              <a:latin typeface="黑体" pitchFamily="49" charset="-122"/>
              <a:ea typeface="黑体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400" dirty="0" smtClean="0">
                <a:latin typeface="黑体" pitchFamily="49" charset="-122"/>
                <a:ea typeface="黑体" pitchFamily="49" charset="-122"/>
              </a:rPr>
              <a:t>                                            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 申请人签名：</a:t>
            </a:r>
            <a:endParaRPr lang="en-US" altLang="zh-CN" sz="1400" dirty="0" smtClean="0">
              <a:latin typeface="黑体" pitchFamily="49" charset="-122"/>
              <a:ea typeface="黑体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                                             申请日  期：</a:t>
            </a:r>
          </a:p>
          <a:p>
            <a:endParaRPr lang="zh-CN" altLang="en-US" sz="14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107</Words>
  <Application>Microsoft Office PowerPoint</Application>
  <PresentationFormat>A4 纸张(210x297 毫米)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方正大黑简体</vt:lpstr>
      <vt:lpstr>黑体</vt:lpstr>
      <vt:lpstr>宋体</vt:lpstr>
      <vt:lpstr>Arial</vt:lpstr>
      <vt:lpstr>Calibri</vt:lpstr>
      <vt:lpstr>Times New Roman</vt:lpstr>
      <vt:lpstr>Office 主题</vt:lpstr>
      <vt:lpstr>PowerPoint 演示文稿</vt:lpstr>
    </vt:vector>
  </TitlesOfParts>
  <Company>微软授权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尹娟</dc:creator>
  <cp:lastModifiedBy>PC11</cp:lastModifiedBy>
  <cp:revision>81</cp:revision>
  <dcterms:created xsi:type="dcterms:W3CDTF">2011-05-10T02:37:24Z</dcterms:created>
  <dcterms:modified xsi:type="dcterms:W3CDTF">2017-11-02T00:19:19Z</dcterms:modified>
</cp:coreProperties>
</file>