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5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96" r:id="rId2"/>
  </p:sldIdLst>
  <p:sldSz cx="6858000" cy="10440988"/>
  <p:notesSz cx="9918700" cy="67945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000" kern="1200">
        <a:solidFill>
          <a:srgbClr val="0000FF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000" kern="1200">
        <a:solidFill>
          <a:srgbClr val="0000FF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000" kern="1200">
        <a:solidFill>
          <a:srgbClr val="0000FF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000" kern="1200">
        <a:solidFill>
          <a:srgbClr val="0000FF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000" kern="1200">
        <a:solidFill>
          <a:srgbClr val="0000FF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kumimoji="1" sz="1000" kern="1200">
        <a:solidFill>
          <a:srgbClr val="0000FF"/>
        </a:solidFill>
        <a:latin typeface="Times New Roman" pitchFamily="18" charset="0"/>
        <a:ea typeface="宋体" pitchFamily="2" charset="-122"/>
        <a:cs typeface="+mn-cs"/>
      </a:defRPr>
    </a:lvl6pPr>
    <a:lvl7pPr marL="2743200" algn="l" defTabSz="914400" rtl="0" eaLnBrk="1" latinLnBrk="0" hangingPunct="1">
      <a:defRPr kumimoji="1" sz="1000" kern="1200">
        <a:solidFill>
          <a:srgbClr val="0000FF"/>
        </a:solidFill>
        <a:latin typeface="Times New Roman" pitchFamily="18" charset="0"/>
        <a:ea typeface="宋体" pitchFamily="2" charset="-122"/>
        <a:cs typeface="+mn-cs"/>
      </a:defRPr>
    </a:lvl7pPr>
    <a:lvl8pPr marL="3200400" algn="l" defTabSz="914400" rtl="0" eaLnBrk="1" latinLnBrk="0" hangingPunct="1">
      <a:defRPr kumimoji="1" sz="1000" kern="1200">
        <a:solidFill>
          <a:srgbClr val="0000FF"/>
        </a:solidFill>
        <a:latin typeface="Times New Roman" pitchFamily="18" charset="0"/>
        <a:ea typeface="宋体" pitchFamily="2" charset="-122"/>
        <a:cs typeface="+mn-cs"/>
      </a:defRPr>
    </a:lvl8pPr>
    <a:lvl9pPr marL="3657600" algn="l" defTabSz="914400" rtl="0" eaLnBrk="1" latinLnBrk="0" hangingPunct="1">
      <a:defRPr kumimoji="1" sz="1000" kern="1200">
        <a:solidFill>
          <a:srgbClr val="0000FF"/>
        </a:solidFill>
        <a:latin typeface="Times New Roman" pitchFamily="18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4201" userDrawn="1">
          <p15:clr>
            <a:srgbClr val="A4A3A4"/>
          </p15:clr>
        </p15:guide>
        <p15:guide id="3" pos="119" userDrawn="1">
          <p15:clr>
            <a:srgbClr val="A4A3A4"/>
          </p15:clr>
        </p15:guide>
        <p15:guide id="5" pos="2160" userDrawn="1">
          <p15:clr>
            <a:srgbClr val="A4A3A4"/>
          </p15:clr>
        </p15:guide>
        <p15:guide id="6" pos="2069">
          <p15:clr>
            <a:srgbClr val="A4A3A4"/>
          </p15:clr>
        </p15:guide>
        <p15:guide id="7" pos="2251">
          <p15:clr>
            <a:srgbClr val="A4A3A4"/>
          </p15:clr>
        </p15:guide>
        <p15:guide id="8" orient="horz" pos="3288">
          <p15:clr>
            <a:srgbClr val="A4A3A4"/>
          </p15:clr>
        </p15:guide>
        <p15:guide id="9" pos="329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35" userDrawn="1">
          <p15:clr>
            <a:srgbClr val="A4A3A4"/>
          </p15:clr>
        </p15:guide>
        <p15:guide id="2" pos="316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E8F"/>
    <a:srgbClr val="003E90"/>
    <a:srgbClr val="003399"/>
    <a:srgbClr val="003366"/>
    <a:srgbClr val="0033CC"/>
    <a:srgbClr val="3366CC"/>
    <a:srgbClr val="0066CC"/>
    <a:srgbClr val="0070C0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184" autoAdjust="0"/>
    <p:restoredTop sz="96769" autoAdjust="0"/>
  </p:normalViewPr>
  <p:slideViewPr>
    <p:cSldViewPr>
      <p:cViewPr>
        <p:scale>
          <a:sx n="91" d="100"/>
          <a:sy n="91" d="100"/>
        </p:scale>
        <p:origin x="2112" y="-126"/>
      </p:cViewPr>
      <p:guideLst>
        <p:guide pos="4201"/>
        <p:guide pos="119"/>
        <p:guide pos="2160"/>
        <p:guide pos="2069"/>
        <p:guide pos="2251"/>
        <p:guide orient="horz" pos="3288"/>
        <p:guide pos="329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4" d="100"/>
          <a:sy n="94" d="100"/>
        </p:scale>
        <p:origin x="1338" y="72"/>
      </p:cViewPr>
      <p:guideLst>
        <p:guide orient="horz" pos="2135"/>
        <p:guide pos="316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307513" cy="3300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5057" tIns="47526" rIns="95057" bIns="47526" numCol="1" anchor="t" anchorCtr="0" compatLnSpc="1"/>
          <a:lstStyle>
            <a:lvl1pPr algn="l" defTabSz="-29830814" eaLnBrk="1" hangingPunct="1">
              <a:defRPr sz="1800">
                <a:solidFill>
                  <a:schemeClr val="tx1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17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11192" y="1"/>
            <a:ext cx="4307513" cy="3300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5057" tIns="47526" rIns="95057" bIns="47526" numCol="1" anchor="t" anchorCtr="0" compatLnSpc="1"/>
          <a:lstStyle>
            <a:lvl1pPr algn="r" defTabSz="-29830814" eaLnBrk="1" hangingPunct="1">
              <a:defRPr sz="1800">
                <a:solidFill>
                  <a:schemeClr val="tx1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17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464454"/>
            <a:ext cx="4307513" cy="3300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5057" tIns="47526" rIns="95057" bIns="47526" numCol="1" anchor="b" anchorCtr="0" compatLnSpc="1"/>
          <a:lstStyle>
            <a:lvl1pPr algn="l" defTabSz="-29830814" eaLnBrk="1" hangingPunct="1">
              <a:defRPr sz="1800">
                <a:solidFill>
                  <a:schemeClr val="tx1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17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11192" y="6464454"/>
            <a:ext cx="4307513" cy="3300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5057" tIns="47526" rIns="95057" bIns="47526" numCol="1" anchor="b" anchorCtr="0" compatLnSpc="1"/>
          <a:lstStyle>
            <a:lvl1pPr algn="r" defTabSz="-29830179" eaLnBrk="1" hangingPunct="1">
              <a:defRPr sz="1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2B99E5B-B8BA-4C20-B047-7B67F40E839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990822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" y="5"/>
            <a:ext cx="4299584" cy="3395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103" tIns="45555" rIns="91103" bIns="45555" numCol="1" anchor="t" anchorCtr="0" compatLnSpc="1"/>
          <a:lstStyle>
            <a:lvl1pPr eaLnBrk="0" hangingPunct="0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17536" y="5"/>
            <a:ext cx="4299584" cy="3395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103" tIns="45555" rIns="91103" bIns="45555" numCol="1" anchor="t" anchorCtr="0" compatLnSpc="1"/>
          <a:lstStyle>
            <a:lvl1pPr algn="r" eaLnBrk="0" hangingPunct="0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fld id="{87E92C6E-54F0-4B07-940D-6857573780C0}" type="datetimeFigureOut">
              <a:rPr lang="zh-CN" altLang="en-US"/>
              <a:pPr>
                <a:defRPr/>
              </a:pPr>
              <a:t>2017/11/29</a:t>
            </a:fld>
            <a:endParaRPr lang="en-US" altLang="zh-CN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122738" y="509588"/>
            <a:ext cx="1673225" cy="25479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1241" y="3227467"/>
            <a:ext cx="7936229" cy="305768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103" tIns="45555" rIns="91103" bIns="45555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" y="6453348"/>
            <a:ext cx="4299584" cy="3395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103" tIns="45555" rIns="91103" bIns="45555" numCol="1" anchor="b" anchorCtr="0" compatLnSpc="1"/>
          <a:lstStyle>
            <a:lvl1pPr eaLnBrk="0" hangingPunct="0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17536" y="6453348"/>
            <a:ext cx="4299584" cy="3395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103" tIns="45555" rIns="91103" bIns="45555" numCol="1" anchor="b" anchorCtr="0" compatLnSpc="1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4F794762-287D-4E3F-964A-B644F5C2C0D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546829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3"/>
          <p:cNvSpPr>
            <a:spLocks noChangeShapeType="1"/>
          </p:cNvSpPr>
          <p:nvPr userDrawn="1"/>
        </p:nvSpPr>
        <p:spPr bwMode="auto">
          <a:xfrm>
            <a:off x="5976" y="628650"/>
            <a:ext cx="6853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" name="Line 1508"/>
          <p:cNvSpPr>
            <a:spLocks noChangeShapeType="1"/>
          </p:cNvSpPr>
          <p:nvPr userDrawn="1"/>
        </p:nvSpPr>
        <p:spPr bwMode="auto">
          <a:xfrm>
            <a:off x="-22225" y="9940925"/>
            <a:ext cx="6884988" cy="0"/>
          </a:xfrm>
          <a:prstGeom prst="line">
            <a:avLst/>
          </a:prstGeom>
          <a:noFill/>
          <a:ln w="15875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" name="文本框 11"/>
          <p:cNvSpPr txBox="1"/>
          <p:nvPr userDrawn="1"/>
        </p:nvSpPr>
        <p:spPr>
          <a:xfrm>
            <a:off x="1779588" y="10007600"/>
            <a:ext cx="523875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ts val="1200"/>
              </a:lnSpc>
              <a:defRPr/>
            </a:pPr>
            <a:r>
              <a:rPr lang="zh-CN" altLang="en-US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地址：江苏省南京市中山北路</a:t>
            </a:r>
            <a:r>
              <a:rPr lang="en-US" altLang="zh-CN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219</a:t>
            </a:r>
            <a:r>
              <a:rPr lang="zh-CN" altLang="en-US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号宏图大厦</a:t>
            </a:r>
            <a:r>
              <a:rPr lang="en-US" altLang="zh-CN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11-12</a:t>
            </a:r>
            <a:r>
              <a:rPr lang="zh-CN" altLang="en-US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楼     邮编：</a:t>
            </a:r>
            <a:r>
              <a:rPr lang="en-US" altLang="zh-CN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210009</a:t>
            </a:r>
            <a:r>
              <a:rPr lang="en-US" altLang="zh-CN" sz="80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   </a:t>
            </a:r>
            <a:r>
              <a:rPr lang="zh-CN" altLang="en-US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官网：</a:t>
            </a:r>
            <a:r>
              <a:rPr lang="en-US" altLang="zh-CN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www.netsun.com</a:t>
            </a:r>
          </a:p>
          <a:p>
            <a:pPr>
              <a:lnSpc>
                <a:spcPts val="1200"/>
              </a:lnSpc>
              <a:defRPr/>
            </a:pPr>
            <a:r>
              <a:rPr lang="zh-CN" altLang="en-US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总机：</a:t>
            </a:r>
            <a:r>
              <a:rPr lang="en-US" altLang="zh-CN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025-83337999</a:t>
            </a:r>
            <a:r>
              <a:rPr lang="zh-CN" altLang="en-US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（</a:t>
            </a:r>
            <a:r>
              <a:rPr lang="en-US" altLang="zh-CN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300</a:t>
            </a:r>
            <a:r>
              <a:rPr lang="zh-CN" altLang="en-US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线）  传真：</a:t>
            </a:r>
            <a:r>
              <a:rPr lang="en-US" altLang="zh-CN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025-83337979</a:t>
            </a:r>
            <a:r>
              <a:rPr lang="zh-CN" altLang="en-US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、</a:t>
            </a:r>
            <a:r>
              <a:rPr lang="en-US" altLang="zh-CN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83323193   </a:t>
            </a:r>
            <a:r>
              <a:rPr lang="zh-CN" altLang="en-US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邮箱：</a:t>
            </a:r>
            <a:r>
              <a:rPr lang="en-US" altLang="zh-CN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jssales@netsun.com</a:t>
            </a:r>
            <a:endParaRPr lang="zh-CN" altLang="en-US" sz="800" spc="50" dirty="0">
              <a:solidFill>
                <a:schemeClr val="tx1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pic>
        <p:nvPicPr>
          <p:cNvPr id="13" name="图片 1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" b="19946"/>
          <a:stretch>
            <a:fillRect/>
          </a:stretch>
        </p:blipFill>
        <p:spPr bwMode="auto">
          <a:xfrm>
            <a:off x="139700" y="10012363"/>
            <a:ext cx="1655763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图片 1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160" y="97890"/>
            <a:ext cx="1932051" cy="508627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88" y="1628"/>
            <a:ext cx="1548000" cy="61035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04107" y="1543150"/>
            <a:ext cx="5955476" cy="178510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</a:rPr>
              <a:t>各位领导：大家好！</a:t>
            </a:r>
            <a:r>
              <a:rPr kumimoji="0" 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cs typeface="Tahoma" panose="020B0604030504040204" pitchFamily="34" charset="0"/>
              </a:rPr>
              <a:t> </a:t>
            </a:r>
            <a:endParaRPr kumimoji="0" 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cs typeface="Tahoma" panose="020B0604030504040204" pitchFamily="34" charset="0"/>
              </a:rPr>
              <a:t>接总部通知：</a:t>
            </a:r>
            <a:endParaRPr kumimoji="0" lang="en-US" altLang="zh-CN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宋体" panose="02010600030101010101" pitchFamily="2" charset="-122"/>
              <a:cs typeface="Tahom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cs typeface="Tahoma" panose="020B0604030504040204" pitchFamily="34" charset="0"/>
              </a:rPr>
              <a:t>最近工信部会对全国备案企业进行抽查，请大家通知到各部业务人员，让客户做好备案抽查配合工作！</a:t>
            </a:r>
            <a:br>
              <a:rPr kumimoji="0" lang="zh-CN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cs typeface="Tahoma" panose="020B0604030504040204" pitchFamily="34" charset="0"/>
              </a:rPr>
            </a:br>
            <a:endParaRPr kumimoji="0" lang="zh-CN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cs typeface="Tahoma" panose="020B0604030504040204" pitchFamily="34" charset="0"/>
              </a:rPr>
              <a:t>另：域名实名制工作至今尚未提供三证合一客户请尽快提供，以便公司做相应处理。 </a:t>
            </a:r>
            <a:endParaRPr kumimoji="0" lang="zh-CN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kumimoji="0" lang="zh-CN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cs typeface="Tahoma" panose="020B0604030504040204" pitchFamily="34" charset="0"/>
              </a:rPr>
              <a:t> </a:t>
            </a:r>
            <a:endParaRPr kumimoji="0" lang="zh-CN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cs typeface="Tahoma" panose="020B0604030504040204" pitchFamily="34" charset="0"/>
              </a:rPr>
              <a:t> </a:t>
            </a:r>
            <a:endParaRPr kumimoji="0" lang="zh-CN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cs typeface="Tahoma" panose="020B0604030504040204" pitchFamily="34" charset="0"/>
              </a:rPr>
              <a:t> </a:t>
            </a:r>
            <a:endParaRPr kumimoji="0" lang="zh-CN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8" name="Picture 4" descr="C:\Users\PC11\AppData\Roaming\Foxmail7\Temp-5312-20171129094004\InsertPic_(11-29-10-00-29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69" y="3060254"/>
            <a:ext cx="6131849" cy="2850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矩形 3"/>
          <p:cNvSpPr/>
          <p:nvPr/>
        </p:nvSpPr>
        <p:spPr>
          <a:xfrm>
            <a:off x="476672" y="828006"/>
            <a:ext cx="6064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800" b="1" dirty="0">
                <a:solidFill>
                  <a:srgbClr val="3F464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关于开展</a:t>
            </a:r>
            <a:r>
              <a:rPr lang="en-US" altLang="zh-CN" sz="1800" b="1" dirty="0">
                <a:solidFill>
                  <a:srgbClr val="3F464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2017</a:t>
            </a:r>
            <a:r>
              <a:rPr lang="zh-CN" altLang="en-US" sz="1800" b="1" dirty="0">
                <a:solidFill>
                  <a:srgbClr val="3F464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年第二次全国网站备案信息抽查评估的通知</a:t>
            </a:r>
            <a:endParaRPr lang="zh-CN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默认设计模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en-US" sz="10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Times New Roman" pitchFamily="18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en-US" sz="10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Times New Roman" pitchFamily="18" charset="0"/>
            <a:ea typeface="宋体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</TotalTime>
  <Words>20</Words>
  <Application>Microsoft Office PowerPoint</Application>
  <PresentationFormat>自定义</PresentationFormat>
  <Paragraphs>10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黑体</vt:lpstr>
      <vt:lpstr>宋体</vt:lpstr>
      <vt:lpstr>微软雅黑</vt:lpstr>
      <vt:lpstr>Arial</vt:lpstr>
      <vt:lpstr>Calibri</vt:lpstr>
      <vt:lpstr>Tahoma</vt:lpstr>
      <vt:lpstr>Times New Roman</vt:lpstr>
      <vt:lpstr>默认设计模板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PC11</cp:lastModifiedBy>
  <cp:revision>3156</cp:revision>
  <cp:lastPrinted>2017-01-16T06:19:08Z</cp:lastPrinted>
  <dcterms:created xsi:type="dcterms:W3CDTF">2113-01-01T00:00:00Z</dcterms:created>
  <dcterms:modified xsi:type="dcterms:W3CDTF">2017-11-29T02:36:20Z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2052-10.1.0.5597</vt:lpwstr>
  </property>
</Properties>
</file>