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2069">
          <p15:clr>
            <a:srgbClr val="A4A3A4"/>
          </p15:clr>
        </p15:guide>
        <p15:guide id="7" pos="2251">
          <p15:clr>
            <a:srgbClr val="A4A3A4"/>
          </p15:clr>
        </p15:guide>
        <p15:guide id="8" orient="horz" pos="3288">
          <p15:clr>
            <a:srgbClr val="A4A3A4"/>
          </p15:clr>
        </p15:guide>
        <p15:guide id="9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5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003E8F"/>
    <a:srgbClr val="003E90"/>
    <a:srgbClr val="003399"/>
    <a:srgbClr val="003366"/>
    <a:srgbClr val="0033CC"/>
    <a:srgbClr val="3366CC"/>
    <a:srgbClr val="0066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>
        <p:scale>
          <a:sx n="95" d="100"/>
          <a:sy n="95" d="100"/>
        </p:scale>
        <p:origin x="2022" y="66"/>
      </p:cViewPr>
      <p:guideLst>
        <p:guide pos="4201"/>
        <p:guide pos="119"/>
        <p:guide pos="2160"/>
        <p:guide pos="2069"/>
        <p:guide pos="2251"/>
        <p:guide orient="horz" pos="3288"/>
        <p:guide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35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defTabSz="-2983017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0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2017/11/2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6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5976" y="628650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97890"/>
            <a:ext cx="1932051" cy="50862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" y="1628"/>
            <a:ext cx="1548000" cy="610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0" y="754063"/>
            <a:ext cx="6857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邮箱安全提醒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6672" y="1392451"/>
            <a:ext cx="6048672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zh-CN" altLang="zh-CN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近期</a:t>
            </a:r>
            <a:r>
              <a:rPr lang="zh-CN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邮箱里会出现类似</a:t>
            </a:r>
            <a:r>
              <a:rPr lang="en-US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帐号被盗需点击链接</a:t>
            </a:r>
            <a:r>
              <a:rPr lang="en-US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的提示主题，请谨慎操作，避免邮箱或其他帐户被盗。感谢支持！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sz="1050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 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【</a:t>
            </a:r>
            <a:r>
              <a:rPr lang="zh-CN" altLang="zh-CN" b="1" kern="0" dirty="0">
                <a:latin typeface="Calibri" panose="020F0502020204030204" pitchFamily="34" charset="0"/>
                <a:cs typeface="Arial" panose="020B0604020202020204" pitchFamily="34" charset="0"/>
              </a:rPr>
              <a:t>如何判断</a:t>
            </a: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】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、垃圾邮件中的链接地址通常非官方，可搜索官网核实。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   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如：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Outlook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官方地址：</a:t>
            </a: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www.outlook-web-app.com </a:t>
            </a:r>
            <a:endParaRPr lang="en-US" altLang="zh-CN" kern="0" dirty="0" smtClean="0">
              <a:solidFill>
                <a:srgbClr val="000000"/>
              </a:solidFill>
              <a:latin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zh-CN" altLang="zh-CN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垃圾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邮件地址：</a:t>
            </a:r>
            <a:r>
              <a:rPr lang="en-US" altLang="zh-CN" kern="0" dirty="0">
                <a:latin typeface="宋体" panose="02010600030101010101" pitchFamily="2" charset="-122"/>
                <a:cs typeface="Arial" panose="020B0604020202020204" pitchFamily="34" charset="0"/>
              </a:rPr>
              <a:t>www.outlook-web-app.top:809/?</a:t>
            </a:r>
            <a:r>
              <a:rPr lang="en-US" altLang="zh-CN" kern="0" dirty="0" smtClean="0">
                <a:latin typeface="宋体" panose="02010600030101010101" pitchFamily="2" charset="-122"/>
                <a:cs typeface="Arial" panose="020B0604020202020204" pitchFamily="34" charset="0"/>
              </a:rPr>
              <a:t>GHQEL=35557.html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latin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、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官方通常不会索取密码</a:t>
            </a: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，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如需修改密码请务必通过官方正常途径，而非第三方链接</a:t>
            </a:r>
            <a:r>
              <a:rPr lang="zh-CN" altLang="zh-CN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</a:t>
            </a:r>
            <a:endParaRPr lang="en-US" altLang="zh-CN" kern="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【</a:t>
            </a:r>
            <a:r>
              <a:rPr lang="zh-CN" altLang="zh-CN" b="1" kern="0" dirty="0">
                <a:latin typeface="Calibri" panose="020F0502020204030204" pitchFamily="34" charset="0"/>
                <a:cs typeface="Arial" panose="020B0604020202020204" pitchFamily="34" charset="0"/>
              </a:rPr>
              <a:t>如何解决</a:t>
            </a: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】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sz="1050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、垃圾邮件过滤：请在网页上开启垃圾邮件特征过滤功能，并将垃圾邮件地址加入拒收邮件列表。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步骤</a:t>
            </a:r>
            <a:r>
              <a:rPr lang="zh-CN" altLang="zh-CN" sz="1050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：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点击首页右上方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设置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选择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邮箱设置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，点击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黑名单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，将垃圾邮件的邮箱后缀输入添加至黑名单即可</a:t>
            </a:r>
            <a:r>
              <a:rPr lang="zh-CN" altLang="zh-CN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。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、加强安全防范意识，涉及密码汇款等信息请务必核实并谨慎操作。</a:t>
            </a:r>
            <a:r>
              <a:rPr lang="en-US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zh-CN" kern="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【</a:t>
            </a:r>
            <a:r>
              <a:rPr lang="zh-CN" altLang="zh-CN" b="1" kern="0" dirty="0">
                <a:latin typeface="Calibri" panose="020F0502020204030204" pitchFamily="34" charset="0"/>
                <a:cs typeface="Arial" panose="020B0604020202020204" pitchFamily="34" charset="0"/>
              </a:rPr>
              <a:t>应对处理</a:t>
            </a:r>
            <a:r>
              <a:rPr lang="zh-CN" altLang="zh-CN" kern="0" dirty="0">
                <a:latin typeface="Calibri" panose="020F0502020204030204" pitchFamily="34" charset="0"/>
                <a:cs typeface="Arial" panose="020B0604020202020204" pitchFamily="34" charset="0"/>
              </a:rPr>
              <a:t>】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zh-CN" kern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、若已按垃圾邮件提示被操作，请立即更改相关密码并拨打官方电话求助。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 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en-US" altLang="zh-CN" kern="0" dirty="0">
                <a:solidFill>
                  <a:srgbClr val="00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==========================================================================================</a:t>
            </a: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b="1" kern="0" dirty="0">
                <a:latin typeface="Calibri" panose="020F0502020204030204" pitchFamily="34" charset="0"/>
                <a:cs typeface="Arial" panose="020B0604020202020204" pitchFamily="34" charset="0"/>
              </a:rPr>
              <a:t>垃圾邮件案例截图</a:t>
            </a:r>
            <a:r>
              <a:rPr lang="zh-CN" altLang="zh-CN" b="1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：</a:t>
            </a:r>
            <a:endParaRPr lang="en-US" altLang="zh-CN" b="1" kern="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425"/>
              </a:lnSpc>
              <a:spcAft>
                <a:spcPts val="0"/>
              </a:spcAft>
            </a:pPr>
            <a:r>
              <a:rPr lang="zh-CN" altLang="zh-CN" dirty="0"/>
              <a:t>案例</a:t>
            </a:r>
            <a:r>
              <a:rPr lang="en-US" altLang="zh-CN" dirty="0"/>
              <a:t>1</a:t>
            </a:r>
            <a:r>
              <a:rPr lang="zh-CN" altLang="zh-CN" dirty="0"/>
              <a:t>：密码验证</a:t>
            </a:r>
            <a:r>
              <a:rPr lang="en-US" altLang="zh-CN" dirty="0"/>
              <a:t>                          </a:t>
            </a:r>
            <a:r>
              <a:rPr lang="en-US" altLang="zh-CN" dirty="0" smtClean="0"/>
              <a:t>                </a:t>
            </a:r>
            <a:r>
              <a:rPr lang="en-US" altLang="zh-CN" dirty="0"/>
              <a:t>                      </a:t>
            </a:r>
            <a:r>
              <a:rPr lang="zh-CN" altLang="zh-CN" dirty="0"/>
              <a:t>案例</a:t>
            </a:r>
            <a:r>
              <a:rPr lang="en-US" altLang="zh-CN" dirty="0"/>
              <a:t>2</a:t>
            </a:r>
            <a:r>
              <a:rPr lang="zh-CN" altLang="zh-CN" dirty="0"/>
              <a:t>：</a:t>
            </a:r>
          </a:p>
          <a:p>
            <a:pPr>
              <a:lnSpc>
                <a:spcPts val="1425"/>
              </a:lnSpc>
              <a:spcAft>
                <a:spcPts val="0"/>
              </a:spcAft>
            </a:pPr>
            <a:endParaRPr lang="zh-CN" altLang="zh-CN" sz="1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5" name="图片 84" descr="http://jssales.hi2000.com/Public/userfiles/images/%E6%90%9C%E7%8B%97%E6%88%AA%E5%9B%BE16%E5%B9%B409%E6%9C%8821%E6%97%A50913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5220494"/>
            <a:ext cx="2762250" cy="1767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图片 87" descr="http://jssales.hi2000.com/Public/userfiles/images/%E5%A4%A7%E5%8C%BAOA%E4%B8%8A%E4%BC%A0%E8%B5%84%E6%96%99%E5%9B%BE%E7%89%87/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964" y="5190740"/>
            <a:ext cx="3238500" cy="1847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37</Words>
  <Application>Microsoft Office PowerPoint</Application>
  <PresentationFormat>自定义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微软雅黑</vt:lpstr>
      <vt:lpstr>Arial</vt:lpstr>
      <vt:lpstr>Calibri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PC11</cp:lastModifiedBy>
  <cp:revision>3164</cp:revision>
  <cp:lastPrinted>2017-01-16T06:19:08Z</cp:lastPrinted>
  <dcterms:created xsi:type="dcterms:W3CDTF">2113-01-01T00:00:00Z</dcterms:created>
  <dcterms:modified xsi:type="dcterms:W3CDTF">2017-11-02T01:13:37Z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2052-10.1.0.5597</vt:lpwstr>
  </property>
</Properties>
</file>