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2069">
          <p15:clr>
            <a:srgbClr val="A4A3A4"/>
          </p15:clr>
        </p15:guide>
        <p15:guide id="7" pos="2251">
          <p15:clr>
            <a:srgbClr val="A4A3A4"/>
          </p15:clr>
        </p15:guide>
        <p15:guide id="8" orient="horz" pos="3288">
          <p15:clr>
            <a:srgbClr val="A4A3A4"/>
          </p15:clr>
        </p15:guide>
        <p15:guide id="9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5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003E8F"/>
    <a:srgbClr val="003E90"/>
    <a:srgbClr val="003399"/>
    <a:srgbClr val="003366"/>
    <a:srgbClr val="0033CC"/>
    <a:srgbClr val="3366CC"/>
    <a:srgbClr val="0066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 varScale="1">
        <p:scale>
          <a:sx n="58" d="100"/>
          <a:sy n="58" d="100"/>
        </p:scale>
        <p:origin x="2814" y="54"/>
      </p:cViewPr>
      <p:guideLst>
        <p:guide pos="4201"/>
        <p:guide pos="119"/>
        <p:guide pos="2160"/>
        <p:guide pos="2069"/>
        <p:guide pos="2251"/>
        <p:guide orient="horz" pos="3288"/>
        <p:guide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35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defTabSz="-2983017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0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2017/11/2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6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5976" y="628650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97890"/>
            <a:ext cx="1932051" cy="50862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" y="1628"/>
            <a:ext cx="1548000" cy="610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0" y="754063"/>
            <a:ext cx="6857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800" b="1" kern="10" dirty="0">
                <a:latin typeface="微软雅黑" pitchFamily="34" charset="-122"/>
                <a:ea typeface="微软雅黑" pitchFamily="34" charset="-122"/>
              </a:rPr>
              <a:t>企业邮局操作指南</a:t>
            </a:r>
            <a:endParaRPr lang="zh-CN" altLang="en-US" sz="1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752" y="1776650"/>
            <a:ext cx="2571769" cy="1571636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1579" y="1776650"/>
            <a:ext cx="2658490" cy="1571636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753" y="3576850"/>
            <a:ext cx="2579035" cy="1571636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sp>
        <p:nvSpPr>
          <p:cNvPr id="9" name="圆角矩形 8"/>
          <p:cNvSpPr/>
          <p:nvPr/>
        </p:nvSpPr>
        <p:spPr>
          <a:xfrm>
            <a:off x="910829" y="3914989"/>
            <a:ext cx="285752" cy="1428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1579" y="3576850"/>
            <a:ext cx="2654536" cy="1571636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1752" y="5940574"/>
            <a:ext cx="2635313" cy="1643074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12" name="Picture 2" descr="C:\Documents and Settings\netsun\桌面\未标题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91579" y="5940574"/>
            <a:ext cx="2643206" cy="1643074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sp>
        <p:nvSpPr>
          <p:cNvPr id="13" name="TextBox 25"/>
          <p:cNvSpPr txBox="1"/>
          <p:nvPr/>
        </p:nvSpPr>
        <p:spPr>
          <a:xfrm>
            <a:off x="3548703" y="5445575"/>
            <a:ext cx="178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b="1" dirty="0" smtClean="0">
                <a:latin typeface="+mn-ea"/>
                <a:ea typeface="+mn-ea"/>
              </a:rPr>
              <a:t>（二）收信</a:t>
            </a:r>
            <a:endParaRPr lang="zh-CN" altLang="en-US" sz="900" b="1" dirty="0">
              <a:latin typeface="+mn-ea"/>
              <a:ea typeface="+mn-ea"/>
            </a:endParaRPr>
          </a:p>
        </p:txBody>
      </p:sp>
      <p:pic>
        <p:nvPicPr>
          <p:cNvPr id="14" name="Picture 2" descr="C:\Documents and Settings\netsun\桌面\未标题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1753" y="8090934"/>
            <a:ext cx="2613780" cy="1643074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pic>
        <p:nvPicPr>
          <p:cNvPr id="15" name="Picture 2" descr="C:\Documents and Settings\netsun\桌面\未标题-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91580" y="8090933"/>
            <a:ext cx="2680192" cy="1666065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</p:pic>
      <p:sp>
        <p:nvSpPr>
          <p:cNvPr id="16" name="文本框 1"/>
          <p:cNvSpPr txBox="1"/>
          <p:nvPr/>
        </p:nvSpPr>
        <p:spPr>
          <a:xfrm>
            <a:off x="624950" y="1530096"/>
            <a:ext cx="2088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dirty="0" smtClean="0">
                <a:solidFill>
                  <a:schemeClr val="tx1"/>
                </a:solidFill>
              </a:rPr>
              <a:t>输入用户名及密码，登陆邮箱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7" name="文本框 30"/>
          <p:cNvSpPr txBox="1"/>
          <p:nvPr/>
        </p:nvSpPr>
        <p:spPr>
          <a:xfrm>
            <a:off x="3620711" y="1533278"/>
            <a:ext cx="2714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900" dirty="0" smtClean="0">
                <a:solidFill>
                  <a:schemeClr val="tx1"/>
                </a:solidFill>
              </a:rPr>
              <a:t>1</a:t>
            </a:r>
            <a:r>
              <a:rPr lang="zh-CN" altLang="en-US" sz="900" dirty="0" smtClean="0">
                <a:solidFill>
                  <a:schemeClr val="tx1"/>
                </a:solidFill>
              </a:rPr>
              <a:t>、点击右上方“设置”选择“邮箱设置”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文本框 33"/>
          <p:cNvSpPr txBox="1"/>
          <p:nvPr/>
        </p:nvSpPr>
        <p:spPr>
          <a:xfrm>
            <a:off x="628130" y="3348286"/>
            <a:ext cx="2088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900" dirty="0" smtClean="0">
                <a:solidFill>
                  <a:schemeClr val="tx1"/>
                </a:solidFill>
              </a:rPr>
              <a:t>2</a:t>
            </a:r>
            <a:r>
              <a:rPr lang="zh-CN" altLang="en-US" sz="900" dirty="0" smtClean="0">
                <a:solidFill>
                  <a:schemeClr val="tx1"/>
                </a:solidFill>
              </a:rPr>
              <a:t>、点击密码进入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9" name="文本框 34"/>
          <p:cNvSpPr txBox="1"/>
          <p:nvPr/>
        </p:nvSpPr>
        <p:spPr>
          <a:xfrm>
            <a:off x="3623891" y="3351468"/>
            <a:ext cx="2714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900" dirty="0" smtClean="0">
                <a:solidFill>
                  <a:schemeClr val="tx1"/>
                </a:solidFill>
              </a:rPr>
              <a:t>3</a:t>
            </a:r>
            <a:r>
              <a:rPr lang="zh-CN" altLang="en-US" sz="900" dirty="0" smtClean="0">
                <a:solidFill>
                  <a:schemeClr val="tx1"/>
                </a:solidFill>
              </a:rPr>
              <a:t>、输入初始密码及新密码，点击“保存更改”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0" name="文本框 35"/>
          <p:cNvSpPr txBox="1"/>
          <p:nvPr/>
        </p:nvSpPr>
        <p:spPr>
          <a:xfrm>
            <a:off x="624949" y="5571242"/>
            <a:ext cx="270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dirty="0" smtClean="0">
                <a:solidFill>
                  <a:schemeClr val="tx1"/>
                </a:solidFill>
              </a:rPr>
              <a:t>点击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写信</a:t>
            </a:r>
            <a:r>
              <a:rPr lang="en-US" altLang="zh-CN" sz="900" dirty="0" smtClean="0">
                <a:solidFill>
                  <a:schemeClr val="tx1"/>
                </a:solidFill>
              </a:rPr>
              <a:t>”——</a:t>
            </a:r>
            <a:r>
              <a:rPr lang="zh-CN" altLang="en-US" sz="900" dirty="0" smtClean="0">
                <a:solidFill>
                  <a:schemeClr val="tx1"/>
                </a:solidFill>
              </a:rPr>
              <a:t>输入收件地址</a:t>
            </a:r>
            <a:r>
              <a:rPr lang="en-US" altLang="zh-CN" sz="900" dirty="0" smtClean="0">
                <a:solidFill>
                  <a:schemeClr val="tx1"/>
                </a:solidFill>
              </a:rPr>
              <a:t>——</a:t>
            </a:r>
            <a:r>
              <a:rPr lang="zh-CN" altLang="en-US" sz="900" dirty="0" smtClean="0">
                <a:solidFill>
                  <a:schemeClr val="tx1"/>
                </a:solidFill>
              </a:rPr>
              <a:t>编辑正文及主题</a:t>
            </a:r>
            <a:r>
              <a:rPr lang="en-US" altLang="zh-CN" sz="900" dirty="0" smtClean="0">
                <a:solidFill>
                  <a:schemeClr val="tx1"/>
                </a:solidFill>
              </a:rPr>
              <a:t>——</a:t>
            </a:r>
            <a:r>
              <a:rPr lang="zh-CN" altLang="en-US" sz="900" dirty="0" smtClean="0">
                <a:solidFill>
                  <a:schemeClr val="tx1"/>
                </a:solidFill>
              </a:rPr>
              <a:t>点击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发送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1" name="文本框 36"/>
          <p:cNvSpPr txBox="1"/>
          <p:nvPr/>
        </p:nvSpPr>
        <p:spPr>
          <a:xfrm>
            <a:off x="3620711" y="5688536"/>
            <a:ext cx="2714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dirty="0" smtClean="0">
                <a:solidFill>
                  <a:schemeClr val="tx1"/>
                </a:solidFill>
              </a:rPr>
              <a:t>点击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收信</a:t>
            </a:r>
            <a:r>
              <a:rPr lang="en-US" altLang="zh-CN" sz="900" dirty="0" smtClean="0">
                <a:solidFill>
                  <a:schemeClr val="tx1"/>
                </a:solidFill>
              </a:rPr>
              <a:t>”——</a:t>
            </a:r>
            <a:r>
              <a:rPr lang="zh-CN" altLang="en-US" sz="900" dirty="0" smtClean="0">
                <a:solidFill>
                  <a:schemeClr val="tx1"/>
                </a:solidFill>
              </a:rPr>
              <a:t>点击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主题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进入查看详细邮件内容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2" name="文本框 37"/>
          <p:cNvSpPr txBox="1"/>
          <p:nvPr/>
        </p:nvSpPr>
        <p:spPr>
          <a:xfrm>
            <a:off x="624950" y="7884790"/>
            <a:ext cx="2702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dirty="0" smtClean="0">
                <a:solidFill>
                  <a:schemeClr val="tx1"/>
                </a:solidFill>
              </a:rPr>
              <a:t>点击邮件主题进入正文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3" name="文本框 38"/>
          <p:cNvSpPr txBox="1"/>
          <p:nvPr/>
        </p:nvSpPr>
        <p:spPr>
          <a:xfrm>
            <a:off x="3620712" y="7743911"/>
            <a:ext cx="2714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900" dirty="0" smtClean="0">
                <a:solidFill>
                  <a:schemeClr val="tx1"/>
                </a:solidFill>
              </a:rPr>
              <a:t>点击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>
                <a:solidFill>
                  <a:schemeClr val="tx1"/>
                </a:solidFill>
              </a:rPr>
              <a:t>转发</a:t>
            </a:r>
            <a:r>
              <a:rPr lang="en-US" altLang="zh-CN" sz="900" dirty="0" smtClean="0">
                <a:solidFill>
                  <a:schemeClr val="tx1"/>
                </a:solidFill>
              </a:rPr>
              <a:t>”</a:t>
            </a:r>
            <a:r>
              <a:rPr lang="zh-CN" altLang="en-US" sz="900" dirty="0" smtClean="0">
                <a:solidFill>
                  <a:schemeClr val="tx1"/>
                </a:solidFill>
              </a:rPr>
              <a:t>可编辑原邮件正文后转发邮件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4" name="同侧圆角矩形 23"/>
          <p:cNvSpPr/>
          <p:nvPr/>
        </p:nvSpPr>
        <p:spPr bwMode="auto">
          <a:xfrm>
            <a:off x="486227" y="1260054"/>
            <a:ext cx="1000125" cy="214312"/>
          </a:xfrm>
          <a:prstGeom prst="round2SameRect">
            <a:avLst/>
          </a:prstGeom>
          <a:solidFill>
            <a:srgbClr val="99CCFF"/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>
                <a:solidFill>
                  <a:schemeClr val="tx1"/>
                </a:solidFill>
              </a:rPr>
              <a:t>一</a:t>
            </a:r>
            <a:r>
              <a:rPr lang="zh-CN" altLang="en-US" b="1" dirty="0" smtClean="0">
                <a:solidFill>
                  <a:schemeClr val="tx1"/>
                </a:solidFill>
              </a:rPr>
              <a:t>、邮箱登陆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5" name="同侧圆角矩形 24"/>
          <p:cNvSpPr/>
          <p:nvPr/>
        </p:nvSpPr>
        <p:spPr bwMode="auto">
          <a:xfrm>
            <a:off x="3620711" y="1268521"/>
            <a:ext cx="1000125" cy="214312"/>
          </a:xfrm>
          <a:prstGeom prst="round2SameRect">
            <a:avLst/>
          </a:prstGeom>
          <a:solidFill>
            <a:srgbClr val="99CCFF"/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二、密码更新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6" name="同侧圆角矩形 25"/>
          <p:cNvSpPr/>
          <p:nvPr/>
        </p:nvSpPr>
        <p:spPr bwMode="auto">
          <a:xfrm>
            <a:off x="486227" y="5222206"/>
            <a:ext cx="1000125" cy="214312"/>
          </a:xfrm>
          <a:prstGeom prst="round2SameRect">
            <a:avLst/>
          </a:prstGeom>
          <a:solidFill>
            <a:srgbClr val="99CCFF"/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三、收发邮件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40012" y="5414997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defRPr/>
            </a:pPr>
            <a:r>
              <a:rPr lang="zh-CN" altLang="en-US" sz="900" b="1" dirty="0">
                <a:latin typeface="+mn-ea"/>
              </a:rPr>
              <a:t>（一</a:t>
            </a:r>
            <a:r>
              <a:rPr lang="zh-CN" altLang="en-US" sz="900" b="1" dirty="0" smtClean="0">
                <a:latin typeface="+mn-ea"/>
              </a:rPr>
              <a:t>）写信</a:t>
            </a:r>
            <a:endParaRPr lang="en-US" altLang="zh-CN" sz="900" b="1" dirty="0"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4367" y="7668766"/>
            <a:ext cx="761747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defRPr/>
            </a:pPr>
            <a:r>
              <a:rPr lang="zh-CN" altLang="en-US" sz="900" b="1" dirty="0" smtClean="0">
                <a:latin typeface="+mn-ea"/>
              </a:rPr>
              <a:t>（三）转发</a:t>
            </a:r>
            <a:endParaRPr lang="en-US" altLang="zh-CN" sz="9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107</Words>
  <Application>Microsoft Office PowerPoint</Application>
  <PresentationFormat>自定义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微软雅黑</vt:lpstr>
      <vt:lpstr>Arial</vt:lpstr>
      <vt:lpstr>Calibri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PC11</cp:lastModifiedBy>
  <cp:revision>3165</cp:revision>
  <cp:lastPrinted>2017-01-16T06:19:08Z</cp:lastPrinted>
  <dcterms:created xsi:type="dcterms:W3CDTF">2113-01-01T00:00:00Z</dcterms:created>
  <dcterms:modified xsi:type="dcterms:W3CDTF">2017-11-02T02:12:08Z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2052-10.1.0.5597</vt:lpwstr>
  </property>
</Properties>
</file>